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3" r:id="rId7"/>
    <p:sldId id="264" r:id="rId8"/>
    <p:sldId id="260" r:id="rId9"/>
    <p:sldId id="262" r:id="rId10"/>
  </p:sldIdLst>
  <p:sldSz cx="9144000" cy="5143500" type="screen16x9"/>
  <p:notesSz cx="6858000" cy="9144000"/>
  <p:embeddedFontLst>
    <p:embeddedFont>
      <p:font typeface="EB Garamond" charset="0"/>
      <p:regular r:id="rId12"/>
      <p:bold r:id="rId13"/>
      <p:italic r:id="rId14"/>
      <p:boldItalic r:id="rId15"/>
    </p:embeddedFont>
    <p:embeddedFont>
      <p:font typeface="Tahoma" pitchFamily="34" charset="0"/>
      <p:regular r:id="rId16"/>
      <p:bold r:id="rId17"/>
    </p:embeddedFont>
    <p:embeddedFont>
      <p:font typeface="EB Garamond Medium" charset="0"/>
      <p:regular r:id="rId18"/>
      <p:bold r:id="rId19"/>
      <p:italic r:id="rId20"/>
      <p:boldItalic r:id="rId21"/>
    </p:embeddedFont>
    <p:embeddedFont>
      <p:font typeface="Public Sans" charset="0"/>
      <p:regular r:id="rId22"/>
      <p:bold r:id="rId23"/>
      <p:italic r:id="rId24"/>
      <p:boldItalic r:id="rId25"/>
    </p:embeddedFont>
    <p:embeddedFont>
      <p:font typeface="Calibri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8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19" d="100"/>
          <a:sy n="119" d="100"/>
        </p:scale>
        <p:origin x="-394" y="206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43961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641874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algn="ctr">
              <a:buSzPts val="1800"/>
              <a:buFont typeface="Calibri" panose="020F0502020204030204"/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algn="ctr">
              <a:buSzPts val="1800"/>
              <a:buFont typeface="Calibri" panose="020F0502020204030204"/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439744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478723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6907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674894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55717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7065845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95561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6094180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0131256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050"/>
                <a:buFont typeface="Calibri" panose="020F0502020204030204"/>
                <a:buNone/>
              </a:pPr>
              <a:endParaRPr sz="1050" b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3052567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algn="ctr">
              <a:buSzPts val="1800"/>
              <a:buFont typeface="Calibri" panose="020F0502020204030204"/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algn="ctr">
              <a:buSzPts val="1800"/>
              <a:buFont typeface="Calibri" panose="020F0502020204030204"/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38444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algn="ctr">
              <a:buSzPts val="1800"/>
              <a:buFont typeface="Calibri" panose="020F0502020204030204"/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algn="ctr">
              <a:buSzPts val="1800"/>
              <a:buFont typeface="Calibri" panose="020F0502020204030204"/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020250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algn="ctr">
              <a:buSzPts val="1800"/>
              <a:buFont typeface="Calibri" panose="020F0502020204030204"/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algn="ctr">
              <a:buSzPts val="1800"/>
              <a:buFont typeface="Calibri" panose="020F0502020204030204"/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8451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558470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023282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844885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476717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339676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  <a:buFont typeface="Calibri" panose="020F0502020204030204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  <a:buFont typeface="Calibri" panose="020F0502020204030204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164910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  <a:buFont typeface="Calibri" panose="020F0502020204030204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  <a:buFont typeface="Calibri" panose="020F0502020204030204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506288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317098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260041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87743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5316034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353109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00326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15448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algn="ctr">
              <a:buSzPts val="1400"/>
            </a:pPr>
            <a:endParaRPr sz="1050">
              <a:solidFill>
                <a:srgbClr val="FFFFFF"/>
              </a:solidFill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013"/>
            </a:pPr>
            <a:endParaRPr sz="1015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300034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871099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835770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417475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163802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97079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600"/>
            </a:pPr>
            <a:r>
              <a:rPr lang="en-US" sz="1600" b="1" i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i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600"/>
            </a:pPr>
            <a:r>
              <a:rPr lang="en-US" sz="1600" b="1" i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i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3623491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600"/>
            </a:pPr>
            <a:r>
              <a:rPr lang="en-US" sz="1600" b="1" i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i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600"/>
            </a:pPr>
            <a:r>
              <a:rPr lang="en-US" sz="1600" b="1" i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i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1165277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9091697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600"/>
            </a:pPr>
            <a:r>
              <a:rPr lang="en-US" sz="1600" b="1" i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i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600"/>
            </a:pPr>
            <a:r>
              <a:rPr lang="en-US" sz="1600" b="1" i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i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600"/>
            </a:pPr>
            <a:r>
              <a:rPr lang="en-US" sz="1600" b="1" i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i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8260984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sz="18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sz="18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sz="18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3338858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sz="18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sz="18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sz="18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284117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sz="18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sz="18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sz="18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800600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sz="18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sz="18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sz="18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499438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167049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6547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r>
                  <a:rPr lang="en-US" b="1"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r>
                  <a:rPr lang="en-US" b="1"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r>
                  <a:rPr lang="en-US" b="1"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r>
                  <a:rPr lang="en-US" b="1"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9570340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0487392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00"/>
            </a:pPr>
            <a:r>
              <a:rPr lang="en-US" b="1">
                <a:solidFill>
                  <a:srgbClr val="C88C3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00"/>
            </a:pPr>
            <a:r>
              <a:rPr lang="en-US" b="1">
                <a:solidFill>
                  <a:srgbClr val="223669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200"/>
            </a:pPr>
            <a:r>
              <a:rPr lang="en-US" sz="1200" b="1"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200"/>
            </a:pPr>
            <a:r>
              <a:rPr lang="en-US" sz="1200" b="1"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369752255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631403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algn="ctr">
                <a:buSzPts val="1700"/>
              </a:pPr>
              <a:r>
                <a:rPr lang="en-US" sz="1300" b="1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algn="ctr">
                <a:buSzPts val="1700"/>
              </a:pPr>
              <a:r>
                <a:rPr lang="en-US" sz="1300" b="1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algn="ctr">
                <a:buSzPts val="1700"/>
              </a:pPr>
              <a:r>
                <a:rPr lang="en-US" sz="1300" b="1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algn="ctr">
                <a:buSzPts val="1700"/>
              </a:pPr>
              <a:r>
                <a:rPr lang="en-US" sz="1300" b="1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154281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0456565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sz="18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sz="18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sz="18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997956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53304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508898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 sz="1300" b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 sz="1300" b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 sz="1300" b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 sz="1300" b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 sz="1300" b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 sz="1300" b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6660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 sz="1300" b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 sz="1300" b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 sz="1300" b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 sz="1300" b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 sz="1300" b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 sz="1300" b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0486090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264228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849744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300"/>
            </a:pPr>
            <a:endParaRPr sz="130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300"/>
            </a:pPr>
            <a:r>
              <a:rPr lang="en-US" sz="1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300"/>
            </a:pPr>
            <a:r>
              <a:rPr lang="en-US" sz="1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300"/>
            </a:pPr>
            <a:r>
              <a:rPr lang="en-US" sz="1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300"/>
            </a:pPr>
            <a:r>
              <a:rPr lang="en-US" sz="1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300"/>
            </a:pPr>
            <a:r>
              <a:rPr lang="en-US" sz="1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300"/>
            </a:pPr>
            <a:r>
              <a:rPr lang="en-US" sz="1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300"/>
            </a:pPr>
            <a:r>
              <a:rPr lang="en-US" sz="1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300"/>
            </a:pPr>
            <a:r>
              <a:rPr lang="en-US" sz="1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277998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300"/>
            </a:pPr>
            <a:endParaRPr sz="130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300"/>
            </a:pPr>
            <a:r>
              <a:rPr lang="en-US" sz="1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300"/>
            </a:pPr>
            <a:r>
              <a:rPr lang="en-US" sz="1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300"/>
            </a:pPr>
            <a:r>
              <a:rPr lang="en-US" sz="1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300"/>
            </a:pPr>
            <a:r>
              <a:rPr lang="en-US" sz="1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300"/>
            </a:pPr>
            <a:r>
              <a:rPr lang="en-US" sz="1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300"/>
            </a:pPr>
            <a:r>
              <a:rPr lang="en-US" sz="1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300"/>
            </a:pPr>
            <a:r>
              <a:rPr lang="en-US" sz="1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300"/>
            </a:pPr>
            <a:r>
              <a:rPr lang="en-US" sz="1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94048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800"/>
            </a:pPr>
            <a:r>
              <a:rPr lang="en-US" sz="800" b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800"/>
            </a:pPr>
            <a:r>
              <a:rPr lang="en-US" sz="800" b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800"/>
            </a:pPr>
            <a:r>
              <a:rPr lang="en-US" sz="800" b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800"/>
            </a:pPr>
            <a:r>
              <a:rPr lang="en-US" sz="800" b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800"/>
            </a:pPr>
            <a:r>
              <a:rPr lang="en-US" sz="800" b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800"/>
            </a:pPr>
            <a:r>
              <a:rPr lang="en-US" sz="800" b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800"/>
            </a:pPr>
            <a:r>
              <a:rPr lang="en-US" sz="800" b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3783068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800"/>
            </a:pPr>
            <a:r>
              <a:rPr lang="en-US" sz="800" b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800"/>
            </a:pPr>
            <a:r>
              <a:rPr lang="en-US" sz="800" b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800"/>
            </a:pPr>
            <a:r>
              <a:rPr lang="en-US" sz="800" b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800"/>
            </a:pPr>
            <a:r>
              <a:rPr lang="en-US" sz="800" b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800"/>
            </a:pPr>
            <a:r>
              <a:rPr lang="en-US" sz="800" b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800"/>
            </a:pPr>
            <a:r>
              <a:rPr lang="en-US" sz="800" b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800"/>
            </a:pPr>
            <a:r>
              <a:rPr lang="en-US" sz="800" b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343686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300"/>
              </a:pPr>
              <a:endParaRPr sz="1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200"/>
              </a:pPr>
              <a:r>
                <a:rPr lang="en-US" sz="1200" i="1"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300"/>
              </a:pPr>
              <a:endParaRPr sz="1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200"/>
              </a:pPr>
              <a:r>
                <a:rPr lang="en-US" sz="1200" i="1"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300"/>
              </a:pPr>
              <a:endParaRPr sz="1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200"/>
              </a:pPr>
              <a:r>
                <a:rPr lang="en-US" sz="1200" i="1"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300"/>
              </a:pPr>
              <a:endParaRPr sz="1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200"/>
              </a:pPr>
              <a:r>
                <a:rPr lang="en-US" sz="1200" i="1"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300"/>
              </a:pPr>
              <a:endParaRPr sz="1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200"/>
              </a:pPr>
              <a:r>
                <a:rPr lang="en-US" sz="1200" i="1"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300"/>
              </a:pPr>
              <a:endParaRPr sz="1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200"/>
              </a:pPr>
              <a:r>
                <a:rPr lang="en-US" sz="1200" i="1"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300"/>
              </a:pPr>
              <a:endParaRPr sz="1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200"/>
              </a:pPr>
              <a:r>
                <a:rPr lang="en-US" sz="1200" i="1"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27613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300"/>
              </a:pPr>
              <a:endParaRPr sz="1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200"/>
              </a:pPr>
              <a:r>
                <a:rPr lang="en-US" sz="1200" i="1"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300"/>
              </a:pPr>
              <a:endParaRPr sz="1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200"/>
              </a:pPr>
              <a:r>
                <a:rPr lang="en-US" sz="1200" i="1"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300"/>
              </a:pPr>
              <a:endParaRPr sz="1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200"/>
              </a:pPr>
              <a:r>
                <a:rPr lang="en-US" sz="1200" i="1"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300"/>
              </a:pPr>
              <a:endParaRPr sz="1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200"/>
              </a:pPr>
              <a:r>
                <a:rPr lang="en-US" sz="1200" i="1"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300"/>
              </a:pPr>
              <a:endParaRPr sz="1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200"/>
              </a:pPr>
              <a:r>
                <a:rPr lang="en-US" sz="1200" i="1"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300"/>
              </a:pPr>
              <a:endParaRPr sz="1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200"/>
              </a:pPr>
              <a:r>
                <a:rPr lang="en-US" sz="1200" i="1"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300"/>
              </a:pPr>
              <a:endParaRPr sz="1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200"/>
              </a:pPr>
              <a:r>
                <a:rPr lang="en-US" sz="1200" i="1"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155690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050"/>
              <a:buFont typeface="Calibri" panose="020F0502020204030204"/>
              <a:buNone/>
            </a:pPr>
            <a:endParaRPr sz="1050" b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500"/>
              </a:pPr>
              <a:endParaRPr sz="1500" b="1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2000"/>
                  </a:pPr>
                  <a:endParaRPr sz="2000" b="1" i="1"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900"/>
                  </a:pPr>
                  <a:r>
                    <a:rPr lang="en-US" sz="900" b="1" i="1">
                      <a:solidFill>
                        <a:srgbClr val="FFFFFF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2000"/>
                  </a:pPr>
                  <a:endParaRPr sz="2000" b="1" i="1"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900"/>
                  </a:pPr>
                  <a:r>
                    <a:rPr lang="en-US" sz="900" b="1" i="1">
                      <a:solidFill>
                        <a:srgbClr val="FFFFFF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2000"/>
                  </a:pPr>
                  <a:endParaRPr sz="2000" b="1" i="1"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900"/>
                  </a:pPr>
                  <a:r>
                    <a:rPr lang="en-US" sz="900" b="1" i="1">
                      <a:solidFill>
                        <a:srgbClr val="FFFFFF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2000"/>
                  </a:pPr>
                  <a:endParaRPr sz="2000" b="1" i="1"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900"/>
                  </a:pPr>
                  <a:r>
                    <a:rPr lang="en-US" sz="900" b="1" i="1">
                      <a:solidFill>
                        <a:srgbClr val="FFFFFF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2000"/>
                  </a:pPr>
                  <a:endParaRPr sz="2000" b="1" i="1"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900"/>
                  </a:pPr>
                  <a:r>
                    <a:rPr lang="en-US" sz="900" b="1" i="1">
                      <a:solidFill>
                        <a:srgbClr val="FFFFFF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2000"/>
                  </a:pPr>
                  <a:endParaRPr sz="2000" b="1" i="1"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900"/>
                  </a:pPr>
                  <a:r>
                    <a:rPr lang="en-US" sz="900" b="1" i="1">
                      <a:solidFill>
                        <a:srgbClr val="FFFFFF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2000"/>
                  </a:pPr>
                  <a:endParaRPr sz="2000" b="1" i="1"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900"/>
                  </a:pPr>
                  <a:r>
                    <a:rPr lang="en-US" sz="900" b="1" i="1">
                      <a:solidFill>
                        <a:srgbClr val="FFFFFF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72377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050"/>
              <a:buFont typeface="Calibri" panose="020F0502020204030204"/>
              <a:buNone/>
            </a:pPr>
            <a:endParaRPr sz="1050" b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500"/>
              </a:pPr>
              <a:endParaRPr sz="1500" b="1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2000"/>
                  </a:pPr>
                  <a:endParaRPr sz="2000" b="1" i="1"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900"/>
                  </a:pPr>
                  <a:r>
                    <a:rPr lang="en-US" sz="900" b="1" i="1">
                      <a:solidFill>
                        <a:srgbClr val="FFFFFF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2000"/>
                  </a:pPr>
                  <a:endParaRPr sz="2000" b="1" i="1"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900"/>
                  </a:pPr>
                  <a:r>
                    <a:rPr lang="en-US" sz="900" b="1" i="1">
                      <a:solidFill>
                        <a:srgbClr val="FFFFFF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2000"/>
                  </a:pPr>
                  <a:endParaRPr sz="2000" b="1" i="1"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900"/>
                  </a:pPr>
                  <a:r>
                    <a:rPr lang="en-US" sz="900" b="1" i="1">
                      <a:solidFill>
                        <a:srgbClr val="FFFFFF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2000"/>
                  </a:pPr>
                  <a:endParaRPr sz="2000" b="1" i="1"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900"/>
                  </a:pPr>
                  <a:r>
                    <a:rPr lang="en-US" sz="900" b="1" i="1">
                      <a:solidFill>
                        <a:srgbClr val="FFFFFF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2000"/>
                  </a:pPr>
                  <a:endParaRPr sz="2000" b="1" i="1"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900"/>
                  </a:pPr>
                  <a:r>
                    <a:rPr lang="en-US" sz="900" b="1" i="1">
                      <a:solidFill>
                        <a:srgbClr val="FFFFFF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2000"/>
                  </a:pPr>
                  <a:endParaRPr sz="2000" b="1" i="1"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900"/>
                  </a:pPr>
                  <a:r>
                    <a:rPr lang="en-US" sz="900" b="1" i="1">
                      <a:solidFill>
                        <a:srgbClr val="FFFFFF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2000"/>
                  </a:pPr>
                  <a:endParaRPr sz="2000" b="1" i="1"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900"/>
                  </a:pPr>
                  <a:r>
                    <a:rPr lang="en-US" sz="900" b="1" i="1">
                      <a:solidFill>
                        <a:srgbClr val="FFFFFF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5330408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050"/>
              <a:buFont typeface="Calibri" panose="020F0502020204030204"/>
              <a:buNone/>
            </a:pPr>
            <a:endParaRPr sz="1050" b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500"/>
              </a:pPr>
              <a:endParaRPr sz="1500" b="1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2000"/>
                  </a:pPr>
                  <a:endParaRPr sz="2000" b="1" i="1"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900"/>
                  </a:pPr>
                  <a:r>
                    <a:rPr lang="en-US" sz="900" b="1" i="1">
                      <a:solidFill>
                        <a:srgbClr val="FFFFFF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2000"/>
                  </a:pPr>
                  <a:endParaRPr sz="2000" b="1" i="1"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900"/>
                  </a:pPr>
                  <a:r>
                    <a:rPr lang="en-US" sz="900" b="1" i="1">
                      <a:solidFill>
                        <a:srgbClr val="FFFFFF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2000"/>
                  </a:pPr>
                  <a:endParaRPr sz="2000" b="1" i="1"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900"/>
                  </a:pPr>
                  <a:r>
                    <a:rPr lang="en-US" sz="900" b="1" i="1">
                      <a:solidFill>
                        <a:srgbClr val="FFFFFF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2000"/>
                  </a:pPr>
                  <a:endParaRPr sz="2000" b="1" i="1"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900"/>
                  </a:pPr>
                  <a:r>
                    <a:rPr lang="en-US" sz="900" b="1" i="1">
                      <a:solidFill>
                        <a:srgbClr val="FFFFFF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2000"/>
                  </a:pPr>
                  <a:endParaRPr sz="2000" b="1" i="1"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900"/>
                  </a:pPr>
                  <a:r>
                    <a:rPr lang="en-US" sz="900" b="1" i="1">
                      <a:solidFill>
                        <a:srgbClr val="FFFFFF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2000"/>
                  </a:pPr>
                  <a:endParaRPr sz="2000" b="1" i="1"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900"/>
                  </a:pPr>
                  <a:r>
                    <a:rPr lang="en-US" sz="900" b="1" i="1">
                      <a:solidFill>
                        <a:srgbClr val="FFFFFF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2000"/>
                  </a:pPr>
                  <a:endParaRPr sz="2000" b="1" i="1"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900"/>
                  </a:pPr>
                  <a:r>
                    <a:rPr lang="en-US" sz="900" b="1" i="1">
                      <a:solidFill>
                        <a:srgbClr val="FFFFFF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1208389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500"/>
              </a:pPr>
              <a:endParaRPr sz="1500" b="1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2000"/>
              </a:pPr>
              <a:endParaRPr sz="2000" b="1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2000"/>
              </a:pPr>
              <a:endParaRPr sz="2000" b="1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2000"/>
              </a:pPr>
              <a:endParaRPr sz="2000" b="1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2000"/>
              </a:pPr>
              <a:endParaRPr sz="2000" b="1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2000"/>
              </a:pPr>
              <a:endParaRPr sz="2000" b="1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2000"/>
              </a:pPr>
              <a:endParaRPr sz="2000" b="1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2000"/>
              </a:pPr>
              <a:endParaRPr sz="2000" b="1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874362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500"/>
              </a:pPr>
              <a:endParaRPr sz="1500" b="1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2000"/>
              </a:pPr>
              <a:endParaRPr sz="2000" b="1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2000"/>
              </a:pPr>
              <a:endParaRPr sz="2000" b="1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2000"/>
              </a:pPr>
              <a:endParaRPr sz="2000" b="1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2000"/>
              </a:pPr>
              <a:endParaRPr sz="2000" b="1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2000"/>
              </a:pPr>
              <a:endParaRPr sz="2000" b="1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2000"/>
              </a:pPr>
              <a:endParaRPr sz="2000" b="1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2000"/>
              </a:pPr>
              <a:endParaRPr sz="2000" b="1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773344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500"/>
              </a:pPr>
              <a:endParaRPr sz="1500" b="1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2000"/>
              </a:pPr>
              <a:endParaRPr sz="2000" b="1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2000"/>
              </a:pPr>
              <a:endParaRPr sz="2000" b="1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2000"/>
              </a:pPr>
              <a:endParaRPr sz="2000" b="1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2000"/>
              </a:pPr>
              <a:endParaRPr sz="2000" b="1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2000"/>
              </a:pPr>
              <a:endParaRPr sz="2000" b="1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2000"/>
              </a:pPr>
              <a:endParaRPr sz="2000" b="1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2000"/>
              </a:pPr>
              <a:endParaRPr sz="2000" b="1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415908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SzPts val="1400"/>
              </a:pPr>
              <a:r>
                <a:rPr lang="en-US" b="1" i="1"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SzPts val="1400"/>
              </a:pPr>
              <a:r>
                <a:rPr lang="en-US" b="1" i="1"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SzPts val="1400"/>
              </a:pPr>
              <a:r>
                <a:rPr lang="en-US" b="1" i="1"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SzPts val="1400"/>
              </a:pPr>
              <a:r>
                <a:rPr lang="en-US" b="1" i="1"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SzPts val="1400"/>
              </a:pPr>
              <a:r>
                <a:rPr lang="en-US" b="1" i="1"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SzPts val="1400"/>
              </a:pPr>
              <a:r>
                <a:rPr lang="en-US" b="1" i="1"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SzPts val="1400"/>
              </a:pPr>
              <a:r>
                <a:rPr lang="en-US" b="1" i="1"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SzPts val="1400"/>
              </a:pPr>
              <a:r>
                <a:rPr lang="en-US" b="1" i="1"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939137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861074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367864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39621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7476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400"/>
                  </a:pPr>
                  <a:endParaRPr>
                    <a:solidFill>
                      <a:srgbClr val="FFFFFF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buSzPts val="1350"/>
                </a:pPr>
                <a:endParaRPr sz="1350"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buSzPts val="1350"/>
                </a:pPr>
                <a:endParaRPr sz="1350"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buSzPts val="1350"/>
                </a:pPr>
                <a:endParaRPr sz="1350"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buSzPts val="1350"/>
                </a:pPr>
                <a:endParaRPr sz="1350"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buSzPts val="1350"/>
                </a:pPr>
                <a:endParaRPr sz="1350"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buSzPts val="1350"/>
                </a:pPr>
                <a:endParaRPr sz="1350"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buSzPts val="1350"/>
                </a:pPr>
                <a:endParaRPr sz="1350"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buSzPts val="1350"/>
                </a:pPr>
                <a:endParaRPr sz="1350"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buSzPts val="1350"/>
                </a:pPr>
                <a:endParaRPr sz="1350"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buSzPts val="1350"/>
                </a:pPr>
                <a:endParaRPr sz="1350"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buSzPts val="1350"/>
                </a:pPr>
                <a:endParaRPr sz="1350"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buSzPts val="1350"/>
                </a:pPr>
                <a:endParaRPr sz="1350"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buSzPts val="1350"/>
                </a:pPr>
                <a:endParaRPr sz="1350"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buSzPts val="1350"/>
                </a:pPr>
                <a:endParaRPr sz="1350"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buSzPts val="1350"/>
                </a:pPr>
                <a:endParaRPr sz="1350"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buSzPts val="1350"/>
                </a:pPr>
                <a:endParaRPr sz="1350"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buSzPts val="1350"/>
                </a:pPr>
                <a:endParaRPr sz="1350"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buSzPts val="1350"/>
                </a:pPr>
                <a:endParaRPr sz="1350"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buSzPts val="1350"/>
                </a:pPr>
                <a:endParaRPr sz="1350"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buSzPts val="1350"/>
                </a:pPr>
                <a:endParaRPr sz="1350"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buSzPts val="1350"/>
                </a:pPr>
                <a:endParaRPr sz="1350"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buSzPts val="1350"/>
                </a:pPr>
                <a:endParaRPr sz="1350"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buSzPts val="1350"/>
                </a:pPr>
                <a:endParaRPr sz="1350"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buSzPts val="1350"/>
                </a:pPr>
                <a:endParaRPr sz="1350"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buSzPts val="1350"/>
                </a:pPr>
                <a:endParaRPr sz="1350"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buSzPts val="1350"/>
                </a:pPr>
                <a:endParaRPr sz="1350"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buSzPts val="1350"/>
                </a:pPr>
                <a:endParaRPr sz="1350"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buSzPts val="1350"/>
                </a:pPr>
                <a:endParaRPr sz="1350"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buSzPts val="1350"/>
                </a:pPr>
                <a:endParaRPr sz="1350"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buSzPts val="1350"/>
                </a:pPr>
                <a:endParaRPr sz="1350"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buSzPts val="1350"/>
                </a:pPr>
                <a:endParaRPr sz="1350"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buSzPts val="1350"/>
                </a:pPr>
                <a:endParaRPr sz="1350"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03161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08171591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SzPts val="4800"/>
              </a:pPr>
              <a:r>
                <a:rPr lang="en-US" sz="4800" b="1" i="1">
                  <a:solidFill>
                    <a:srgbClr val="C88C3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>
                <a:solidFill>
                  <a:srgbClr val="C88C3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6823784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SzPts val="4800"/>
              </a:pPr>
              <a:r>
                <a:rPr lang="en-US" sz="4800" b="1" i="1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5052548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SzPts val="4800"/>
              </a:pPr>
              <a:r>
                <a:rPr lang="en-US" sz="4800" b="1" i="1">
                  <a:solidFill>
                    <a:srgbClr val="44651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>
                <a:solidFill>
                  <a:srgbClr val="44651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1836884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700654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6944087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400"/>
                </a:pPr>
                <a:endParaRPr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2185777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337463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7964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6224491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5400"/>
            </a:pPr>
            <a:r>
              <a:rPr lang="en-US" sz="5400" b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612477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 b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SzPts val="1700"/>
              </a:pPr>
              <a:r>
                <a:rPr lang="en-US" sz="2800" b="1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7821448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 b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SzPts val="1700"/>
              </a:pPr>
              <a:r>
                <a:rPr lang="en-US" sz="2800" b="1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84494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 b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459678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 b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6262585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38044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7690654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 b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2171780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 b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1422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56155461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8518112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013"/>
            </a:pPr>
            <a:endParaRPr sz="1015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0914810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4728004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744863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2506502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  <a:buFont typeface="Calibri" panose="020F0502020204030204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052247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305620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6904819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28562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751373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677677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816656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  <a:buFont typeface="Calibri" panose="020F0502020204030204"/>
              <a:buNone/>
            </a:pPr>
            <a:endParaRPr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4701241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  <a:buFont typeface="Calibri" panose="020F0502020204030204"/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600"/>
                <a:buFont typeface="Calibri" panose="020F0502020204030204"/>
                <a:buNone/>
              </a:pPr>
              <a:endParaRPr sz="1600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600"/>
                <a:buFont typeface="Calibri" panose="020F0502020204030204"/>
                <a:buNone/>
              </a:pPr>
              <a:endParaRPr sz="1600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3013239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  <a:buFont typeface="Calibri" panose="020F0502020204030204"/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600"/>
                <a:buFont typeface="Calibri" panose="020F0502020204030204"/>
                <a:buNone/>
              </a:pPr>
              <a:endParaRPr sz="1600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600"/>
                <a:buFont typeface="Calibri" panose="020F0502020204030204"/>
                <a:buNone/>
              </a:pPr>
              <a:endParaRPr sz="1600" i="1"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5000434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  <a:buFont typeface="Calibri" panose="020F0502020204030204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2000"/>
              <a:buFont typeface="Calibri" panose="020F0502020204030204"/>
              <a:buNone/>
            </a:pPr>
            <a:endParaRPr sz="200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458144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  <a:buFont typeface="Calibri" panose="020F0502020204030204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2000"/>
              <a:buFont typeface="Calibri" panose="020F0502020204030204"/>
              <a:buNone/>
            </a:pPr>
            <a:endParaRPr sz="200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1406986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  <a:buFont typeface="Calibri" panose="020F0502020204030204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2000"/>
              <a:buFont typeface="Calibri" panose="020F0502020204030204"/>
              <a:buNone/>
            </a:pPr>
            <a:endParaRPr sz="200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0029216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sz="1800" b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6156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8904908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7234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1.xml"/><Relationship Id="rId117" Type="http://schemas.openxmlformats.org/officeDocument/2006/relationships/theme" Target="../theme/theme2.xml"/><Relationship Id="rId21" Type="http://schemas.openxmlformats.org/officeDocument/2006/relationships/slideLayout" Target="../slideLayouts/slideLayout136.xml"/><Relationship Id="rId42" Type="http://schemas.openxmlformats.org/officeDocument/2006/relationships/slideLayout" Target="../slideLayouts/slideLayout157.xml"/><Relationship Id="rId47" Type="http://schemas.openxmlformats.org/officeDocument/2006/relationships/slideLayout" Target="../slideLayouts/slideLayout162.xml"/><Relationship Id="rId63" Type="http://schemas.openxmlformats.org/officeDocument/2006/relationships/slideLayout" Target="../slideLayouts/slideLayout178.xml"/><Relationship Id="rId68" Type="http://schemas.openxmlformats.org/officeDocument/2006/relationships/slideLayout" Target="../slideLayouts/slideLayout183.xml"/><Relationship Id="rId84" Type="http://schemas.openxmlformats.org/officeDocument/2006/relationships/slideLayout" Target="../slideLayouts/slideLayout199.xml"/><Relationship Id="rId89" Type="http://schemas.openxmlformats.org/officeDocument/2006/relationships/slideLayout" Target="../slideLayouts/slideLayout204.xml"/><Relationship Id="rId112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131.xml"/><Relationship Id="rId107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126.xml"/><Relationship Id="rId32" Type="http://schemas.openxmlformats.org/officeDocument/2006/relationships/slideLayout" Target="../slideLayouts/slideLayout147.xml"/><Relationship Id="rId37" Type="http://schemas.openxmlformats.org/officeDocument/2006/relationships/slideLayout" Target="../slideLayouts/slideLayout152.xml"/><Relationship Id="rId53" Type="http://schemas.openxmlformats.org/officeDocument/2006/relationships/slideLayout" Target="../slideLayouts/slideLayout168.xml"/><Relationship Id="rId58" Type="http://schemas.openxmlformats.org/officeDocument/2006/relationships/slideLayout" Target="../slideLayouts/slideLayout173.xml"/><Relationship Id="rId74" Type="http://schemas.openxmlformats.org/officeDocument/2006/relationships/slideLayout" Target="../slideLayouts/slideLayout189.xml"/><Relationship Id="rId79" Type="http://schemas.openxmlformats.org/officeDocument/2006/relationships/slideLayout" Target="../slideLayouts/slideLayout194.xml"/><Relationship Id="rId102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120.xml"/><Relationship Id="rId90" Type="http://schemas.openxmlformats.org/officeDocument/2006/relationships/slideLayout" Target="../slideLayouts/slideLayout205.xml"/><Relationship Id="rId95" Type="http://schemas.openxmlformats.org/officeDocument/2006/relationships/slideLayout" Target="../slideLayouts/slideLayout210.xml"/><Relationship Id="rId22" Type="http://schemas.openxmlformats.org/officeDocument/2006/relationships/slideLayout" Target="../slideLayouts/slideLayout137.xml"/><Relationship Id="rId27" Type="http://schemas.openxmlformats.org/officeDocument/2006/relationships/slideLayout" Target="../slideLayouts/slideLayout142.xml"/><Relationship Id="rId43" Type="http://schemas.openxmlformats.org/officeDocument/2006/relationships/slideLayout" Target="../slideLayouts/slideLayout158.xml"/><Relationship Id="rId48" Type="http://schemas.openxmlformats.org/officeDocument/2006/relationships/slideLayout" Target="../slideLayouts/slideLayout163.xml"/><Relationship Id="rId64" Type="http://schemas.openxmlformats.org/officeDocument/2006/relationships/slideLayout" Target="../slideLayouts/slideLayout179.xml"/><Relationship Id="rId69" Type="http://schemas.openxmlformats.org/officeDocument/2006/relationships/slideLayout" Target="../slideLayouts/slideLayout184.xml"/><Relationship Id="rId113" Type="http://schemas.openxmlformats.org/officeDocument/2006/relationships/slideLayout" Target="../slideLayouts/slideLayout228.xml"/><Relationship Id="rId80" Type="http://schemas.openxmlformats.org/officeDocument/2006/relationships/slideLayout" Target="../slideLayouts/slideLayout195.xml"/><Relationship Id="rId85" Type="http://schemas.openxmlformats.org/officeDocument/2006/relationships/slideLayout" Target="../slideLayouts/slideLayout200.xml"/><Relationship Id="rId12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2.xml"/><Relationship Id="rId33" Type="http://schemas.openxmlformats.org/officeDocument/2006/relationships/slideLayout" Target="../slideLayouts/slideLayout148.xml"/><Relationship Id="rId38" Type="http://schemas.openxmlformats.org/officeDocument/2006/relationships/slideLayout" Target="../slideLayouts/slideLayout153.xml"/><Relationship Id="rId59" Type="http://schemas.openxmlformats.org/officeDocument/2006/relationships/slideLayout" Target="../slideLayouts/slideLayout174.xml"/><Relationship Id="rId103" Type="http://schemas.openxmlformats.org/officeDocument/2006/relationships/slideLayout" Target="../slideLayouts/slideLayout218.xml"/><Relationship Id="rId108" Type="http://schemas.openxmlformats.org/officeDocument/2006/relationships/slideLayout" Target="../slideLayouts/slideLayout223.xml"/><Relationship Id="rId54" Type="http://schemas.openxmlformats.org/officeDocument/2006/relationships/slideLayout" Target="../slideLayouts/slideLayout169.xml"/><Relationship Id="rId70" Type="http://schemas.openxmlformats.org/officeDocument/2006/relationships/slideLayout" Target="../slideLayouts/slideLayout185.xml"/><Relationship Id="rId75" Type="http://schemas.openxmlformats.org/officeDocument/2006/relationships/slideLayout" Target="../slideLayouts/slideLayout190.xml"/><Relationship Id="rId91" Type="http://schemas.openxmlformats.org/officeDocument/2006/relationships/slideLayout" Target="../slideLayouts/slideLayout206.xml"/><Relationship Id="rId96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38.xml"/><Relationship Id="rId28" Type="http://schemas.openxmlformats.org/officeDocument/2006/relationships/slideLayout" Target="../slideLayouts/slideLayout143.xml"/><Relationship Id="rId49" Type="http://schemas.openxmlformats.org/officeDocument/2006/relationships/slideLayout" Target="../slideLayouts/slideLayout164.xml"/><Relationship Id="rId114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125.xml"/><Relationship Id="rId31" Type="http://schemas.openxmlformats.org/officeDocument/2006/relationships/slideLayout" Target="../slideLayouts/slideLayout146.xml"/><Relationship Id="rId44" Type="http://schemas.openxmlformats.org/officeDocument/2006/relationships/slideLayout" Target="../slideLayouts/slideLayout159.xml"/><Relationship Id="rId52" Type="http://schemas.openxmlformats.org/officeDocument/2006/relationships/slideLayout" Target="../slideLayouts/slideLayout167.xml"/><Relationship Id="rId60" Type="http://schemas.openxmlformats.org/officeDocument/2006/relationships/slideLayout" Target="../slideLayouts/slideLayout175.xml"/><Relationship Id="rId65" Type="http://schemas.openxmlformats.org/officeDocument/2006/relationships/slideLayout" Target="../slideLayouts/slideLayout180.xml"/><Relationship Id="rId73" Type="http://schemas.openxmlformats.org/officeDocument/2006/relationships/slideLayout" Target="../slideLayouts/slideLayout188.xml"/><Relationship Id="rId78" Type="http://schemas.openxmlformats.org/officeDocument/2006/relationships/slideLayout" Target="../slideLayouts/slideLayout193.xml"/><Relationship Id="rId81" Type="http://schemas.openxmlformats.org/officeDocument/2006/relationships/slideLayout" Target="../slideLayouts/slideLayout196.xml"/><Relationship Id="rId86" Type="http://schemas.openxmlformats.org/officeDocument/2006/relationships/slideLayout" Target="../slideLayouts/slideLayout201.xml"/><Relationship Id="rId94" Type="http://schemas.openxmlformats.org/officeDocument/2006/relationships/slideLayout" Target="../slideLayouts/slideLayout209.xml"/><Relationship Id="rId99" Type="http://schemas.openxmlformats.org/officeDocument/2006/relationships/slideLayout" Target="../slideLayouts/slideLayout214.xml"/><Relationship Id="rId101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8.xml"/><Relationship Id="rId18" Type="http://schemas.openxmlformats.org/officeDocument/2006/relationships/slideLayout" Target="../slideLayouts/slideLayout133.xml"/><Relationship Id="rId39" Type="http://schemas.openxmlformats.org/officeDocument/2006/relationships/slideLayout" Target="../slideLayouts/slideLayout154.xml"/><Relationship Id="rId109" Type="http://schemas.openxmlformats.org/officeDocument/2006/relationships/slideLayout" Target="../slideLayouts/slideLayout224.xml"/><Relationship Id="rId34" Type="http://schemas.openxmlformats.org/officeDocument/2006/relationships/slideLayout" Target="../slideLayouts/slideLayout149.xml"/><Relationship Id="rId50" Type="http://schemas.openxmlformats.org/officeDocument/2006/relationships/slideLayout" Target="../slideLayouts/slideLayout165.xml"/><Relationship Id="rId55" Type="http://schemas.openxmlformats.org/officeDocument/2006/relationships/slideLayout" Target="../slideLayouts/slideLayout170.xml"/><Relationship Id="rId76" Type="http://schemas.openxmlformats.org/officeDocument/2006/relationships/slideLayout" Target="../slideLayouts/slideLayout191.xml"/><Relationship Id="rId97" Type="http://schemas.openxmlformats.org/officeDocument/2006/relationships/slideLayout" Target="../slideLayouts/slideLayout212.xml"/><Relationship Id="rId104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122.xml"/><Relationship Id="rId71" Type="http://schemas.openxmlformats.org/officeDocument/2006/relationships/slideLayout" Target="../slideLayouts/slideLayout186.xml"/><Relationship Id="rId92" Type="http://schemas.openxmlformats.org/officeDocument/2006/relationships/slideLayout" Target="../slideLayouts/slideLayout207.xml"/><Relationship Id="rId2" Type="http://schemas.openxmlformats.org/officeDocument/2006/relationships/slideLayout" Target="../slideLayouts/slideLayout117.xml"/><Relationship Id="rId29" Type="http://schemas.openxmlformats.org/officeDocument/2006/relationships/slideLayout" Target="../slideLayouts/slideLayout144.xml"/><Relationship Id="rId24" Type="http://schemas.openxmlformats.org/officeDocument/2006/relationships/slideLayout" Target="../slideLayouts/slideLayout139.xml"/><Relationship Id="rId40" Type="http://schemas.openxmlformats.org/officeDocument/2006/relationships/slideLayout" Target="../slideLayouts/slideLayout155.xml"/><Relationship Id="rId45" Type="http://schemas.openxmlformats.org/officeDocument/2006/relationships/slideLayout" Target="../slideLayouts/slideLayout160.xml"/><Relationship Id="rId66" Type="http://schemas.openxmlformats.org/officeDocument/2006/relationships/slideLayout" Target="../slideLayouts/slideLayout181.xml"/><Relationship Id="rId87" Type="http://schemas.openxmlformats.org/officeDocument/2006/relationships/slideLayout" Target="../slideLayouts/slideLayout202.xml"/><Relationship Id="rId110" Type="http://schemas.openxmlformats.org/officeDocument/2006/relationships/slideLayout" Target="../slideLayouts/slideLayout225.xml"/><Relationship Id="rId115" Type="http://schemas.openxmlformats.org/officeDocument/2006/relationships/slideLayout" Target="../slideLayouts/slideLayout230.xml"/><Relationship Id="rId61" Type="http://schemas.openxmlformats.org/officeDocument/2006/relationships/slideLayout" Target="../slideLayouts/slideLayout176.xml"/><Relationship Id="rId82" Type="http://schemas.openxmlformats.org/officeDocument/2006/relationships/slideLayout" Target="../slideLayouts/slideLayout197.xml"/><Relationship Id="rId1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29.xml"/><Relationship Id="rId30" Type="http://schemas.openxmlformats.org/officeDocument/2006/relationships/slideLayout" Target="../slideLayouts/slideLayout145.xml"/><Relationship Id="rId35" Type="http://schemas.openxmlformats.org/officeDocument/2006/relationships/slideLayout" Target="../slideLayouts/slideLayout150.xml"/><Relationship Id="rId56" Type="http://schemas.openxmlformats.org/officeDocument/2006/relationships/slideLayout" Target="../slideLayouts/slideLayout171.xml"/><Relationship Id="rId77" Type="http://schemas.openxmlformats.org/officeDocument/2006/relationships/slideLayout" Target="../slideLayouts/slideLayout192.xml"/><Relationship Id="rId100" Type="http://schemas.openxmlformats.org/officeDocument/2006/relationships/slideLayout" Target="../slideLayouts/slideLayout215.xml"/><Relationship Id="rId105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123.xml"/><Relationship Id="rId51" Type="http://schemas.openxmlformats.org/officeDocument/2006/relationships/slideLayout" Target="../slideLayouts/slideLayout166.xml"/><Relationship Id="rId72" Type="http://schemas.openxmlformats.org/officeDocument/2006/relationships/slideLayout" Target="../slideLayouts/slideLayout187.xml"/><Relationship Id="rId93" Type="http://schemas.openxmlformats.org/officeDocument/2006/relationships/slideLayout" Target="../slideLayouts/slideLayout208.xml"/><Relationship Id="rId98" Type="http://schemas.openxmlformats.org/officeDocument/2006/relationships/slideLayout" Target="../slideLayouts/slideLayout213.xml"/><Relationship Id="rId3" Type="http://schemas.openxmlformats.org/officeDocument/2006/relationships/slideLayout" Target="../slideLayouts/slideLayout118.xml"/><Relationship Id="rId25" Type="http://schemas.openxmlformats.org/officeDocument/2006/relationships/slideLayout" Target="../slideLayouts/slideLayout140.xml"/><Relationship Id="rId46" Type="http://schemas.openxmlformats.org/officeDocument/2006/relationships/slideLayout" Target="../slideLayouts/slideLayout161.xml"/><Relationship Id="rId67" Type="http://schemas.openxmlformats.org/officeDocument/2006/relationships/slideLayout" Target="../slideLayouts/slideLayout182.xml"/><Relationship Id="rId116" Type="http://schemas.openxmlformats.org/officeDocument/2006/relationships/slideLayout" Target="../slideLayouts/slideLayout231.xml"/><Relationship Id="rId20" Type="http://schemas.openxmlformats.org/officeDocument/2006/relationships/slideLayout" Target="../slideLayouts/slideLayout135.xml"/><Relationship Id="rId41" Type="http://schemas.openxmlformats.org/officeDocument/2006/relationships/slideLayout" Target="../slideLayouts/slideLayout156.xml"/><Relationship Id="rId62" Type="http://schemas.openxmlformats.org/officeDocument/2006/relationships/slideLayout" Target="../slideLayouts/slideLayout177.xml"/><Relationship Id="rId83" Type="http://schemas.openxmlformats.org/officeDocument/2006/relationships/slideLayout" Target="../slideLayouts/slideLayout198.xml"/><Relationship Id="rId88" Type="http://schemas.openxmlformats.org/officeDocument/2006/relationships/slideLayout" Target="../slideLayouts/slideLayout203.xml"/><Relationship Id="rId111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130.xml"/><Relationship Id="rId36" Type="http://schemas.openxmlformats.org/officeDocument/2006/relationships/slideLayout" Target="../slideLayouts/slideLayout151.xml"/><Relationship Id="rId57" Type="http://schemas.openxmlformats.org/officeDocument/2006/relationships/slideLayout" Target="../slideLayouts/slideLayout172.xml"/><Relationship Id="rId106" Type="http://schemas.openxmlformats.org/officeDocument/2006/relationships/slideLayout" Target="../slideLayouts/slideLayout2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7" r:id="rId107"/>
    <p:sldLayoutId id="2147483758" r:id="rId108"/>
    <p:sldLayoutId id="2147483759" r:id="rId109"/>
    <p:sldLayoutId id="2147483760" r:id="rId110"/>
    <p:sldLayoutId id="2147483761" r:id="rId111"/>
    <p:sldLayoutId id="2147483762" r:id="rId112"/>
    <p:sldLayoutId id="2147483763" r:id="rId113"/>
    <p:sldLayoutId id="2147483764" r:id="rId114"/>
    <p:sldLayoutId id="2147483765" r:id="rId1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7358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ruba02/Task1_PPT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4" y="2571750"/>
            <a:ext cx="3880439" cy="50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</a:t>
            </a:r>
            <a:r>
              <a:rPr lang="en-US" sz="2200" dirty="0"/>
              <a:t>Starry Universe Secrets</a:t>
            </a:r>
            <a:r>
              <a:rPr lang="en-US" dirty="0"/>
              <a:t>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902" y="34502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633309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Starry Universe Secrets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-98519" y="882150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system that can collect user birthdate information and use it to generate highly personalized zodiac sign insights for each user. </a:t>
            </a:r>
          </a:p>
          <a:p>
            <a:pPr algn="just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insights should reflect the unique traits, challenges, and opportunities associated with their zodiac sign.</a:t>
            </a:r>
          </a:p>
          <a:p>
            <a:pPr algn="just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features and tools like chatbot that encourage users to actively engage with the zodiac sign insights section. This may include interactive quizzes, forums, or daily horoscopes.</a:t>
            </a:r>
          </a:p>
          <a:p>
            <a:pPr marL="0" indent="0">
              <a:buNone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dirty="0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67275" y="4707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221426" y="2013557"/>
          <a:ext cx="3908710" cy="262113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5886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76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37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464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641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</a:t>
                      </a:r>
                      <a:r>
                        <a:rPr lang="en-US" alt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07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Dhana Lakshmi 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29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</a:t>
                      </a:r>
                      <a:r>
                        <a:rPr lang="en-US" alt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Kalpana Sri 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29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</a:t>
                      </a:r>
                      <a:r>
                        <a:rPr lang="en-US" alt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Keerthana S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767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</a:t>
                      </a:r>
                      <a:r>
                        <a:rPr lang="en-US" alt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Kiruba E</a:t>
                      </a:r>
                      <a:endParaRPr lang="en-US" alt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Interactive front end</a:t>
            </a:r>
            <a:endParaRPr lang="en-US"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a reactive front end using react</a:t>
            </a:r>
            <a:endParaRPr lang="en-US"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5450" indent="-285750">
              <a:lnSpc>
                <a:spcPct val="108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Creating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intreactive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front end</a:t>
            </a:r>
          </a:p>
          <a:p>
            <a:pPr marL="139700" marR="0" lvl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sz="1600" b="0" i="0" u="none" strike="noStrike" cap="none" dirty="0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</a:t>
            </a:r>
            <a:r>
              <a:rPr lang="en-US" sz="1800" b="1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3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7537950" y="2274849"/>
            <a:ext cx="1606049" cy="287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236" y="710213"/>
            <a:ext cx="85971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portfolio website</a:t>
            </a:r>
          </a:p>
          <a:p>
            <a:pPr marL="228600" indent="-228600" algn="l"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 styling</a:t>
            </a:r>
          </a:p>
          <a:p>
            <a:pPr marL="228600" indent="-228600" algn="l">
              <a:buAutoNum type="arabicPeriod"/>
            </a:pPr>
            <a:r>
              <a:rPr 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necessary contents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639337" y="3479180"/>
            <a:ext cx="8184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page is created,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is written for styling, interactive front end is created</a:t>
            </a:r>
            <a:endParaRPr lang="en-A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80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9CB3598A-EE4D-FA2E-ED89-D061C811EFC9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 bwMode="auto">
          <a:xfrm>
            <a:off x="4079630" y="1898350"/>
            <a:ext cx="2722324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:/com/Kiruba02/Task1_PPT.git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Google Shape;1858;g2139e008f02_0_0"/>
          <p:cNvSpPr txBox="1"/>
          <p:nvPr/>
        </p:nvSpPr>
        <p:spPr>
          <a:xfrm>
            <a:off x="4071407" y="2219387"/>
            <a:ext cx="2629800" cy="479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n-IN" sz="1000" b="1" dirty="0">
                <a:solidFill>
                  <a:srgbClr val="002060"/>
                </a:solidFill>
                <a:latin typeface="Times New Roman" pitchFamily="18" charset="0"/>
                <a:ea typeface="EB Garamond" panose="00000500000000000000"/>
                <a:cs typeface="Times New Roman" pitchFamily="18" charset="0"/>
                <a:sym typeface="EB Garamond" panose="00000500000000000000"/>
              </a:rPr>
              <a:t>https://github.com/RKalpanaSri/Task-3-Interactive-Frontend</a:t>
            </a:r>
            <a:endParaRPr sz="1000" b="1" dirty="0">
              <a:solidFill>
                <a:srgbClr val="002060"/>
              </a:solidFill>
              <a:latin typeface="Times New Roman" pitchFamily="18" charset="0"/>
              <a:ea typeface="EB Garamond" panose="00000500000000000000"/>
              <a:cs typeface="Times New Roman" pitchFamily="18" charset="0"/>
              <a:sym typeface="EB Garamond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955447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239</Words>
  <Application>Microsoft Office PowerPoint</Application>
  <PresentationFormat>On-screen Show (16:9)</PresentationFormat>
  <Paragraphs>48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EB Garamond</vt:lpstr>
      <vt:lpstr>Tahoma</vt:lpstr>
      <vt:lpstr>EB Garamond Medium</vt:lpstr>
      <vt:lpstr>Noto Sans Symbols</vt:lpstr>
      <vt:lpstr>Times New Roman</vt:lpstr>
      <vt:lpstr>Public Sans</vt:lpstr>
      <vt:lpstr>Calibri</vt:lpstr>
      <vt:lpstr>Simple Light</vt:lpstr>
      <vt:lpstr>1_Simple Light</vt:lpstr>
      <vt:lpstr>PowerPoint Presentation</vt:lpstr>
      <vt:lpstr>Starry Universe Secrets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14</cp:revision>
  <dcterms:created xsi:type="dcterms:W3CDTF">2020-08-13T11:21:00Z</dcterms:created>
  <dcterms:modified xsi:type="dcterms:W3CDTF">2023-11-01T05:41:10Z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5D14B281EBDC4ADA9680F37DA24B7B78_12</vt:lpwstr>
  </property>
  <property fmtid="{D5CDD505-2E9C-101B-9397-08002B2CF9AE}" pid="3" name="KSOProductBuildVer">
    <vt:lpwstr>1033-12.2.0.13266</vt:lpwstr>
  </property>
</Properties>
</file>